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4" r:id="rId1"/>
  </p:sldMasterIdLst>
  <p:sldIdLst>
    <p:sldId id="256" r:id="rId2"/>
  </p:sldIdLst>
  <p:sldSz cx="6119813" cy="41402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2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677575"/>
            <a:ext cx="5201841" cy="1441403"/>
          </a:xfrm>
        </p:spPr>
        <p:txBody>
          <a:bodyPr anchor="b"/>
          <a:lstStyle>
            <a:lvl1pPr algn="ctr"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2174564"/>
            <a:ext cx="4589860" cy="999590"/>
          </a:xfrm>
        </p:spPr>
        <p:txBody>
          <a:bodyPr/>
          <a:lstStyle>
            <a:lvl1pPr marL="0" indent="0" algn="ctr">
              <a:buNone/>
              <a:defRPr sz="1449"/>
            </a:lvl1pPr>
            <a:lvl2pPr marL="276012" indent="0" algn="ctr">
              <a:buNone/>
              <a:defRPr sz="1207"/>
            </a:lvl2pPr>
            <a:lvl3pPr marL="552023" indent="0" algn="ctr">
              <a:buNone/>
              <a:defRPr sz="1087"/>
            </a:lvl3pPr>
            <a:lvl4pPr marL="828035" indent="0" algn="ctr">
              <a:buNone/>
              <a:defRPr sz="966"/>
            </a:lvl4pPr>
            <a:lvl5pPr marL="1104047" indent="0" algn="ctr">
              <a:buNone/>
              <a:defRPr sz="966"/>
            </a:lvl5pPr>
            <a:lvl6pPr marL="1380058" indent="0" algn="ctr">
              <a:buNone/>
              <a:defRPr sz="966"/>
            </a:lvl6pPr>
            <a:lvl7pPr marL="1656070" indent="0" algn="ctr">
              <a:buNone/>
              <a:defRPr sz="966"/>
            </a:lvl7pPr>
            <a:lvl8pPr marL="1932081" indent="0" algn="ctr">
              <a:buNone/>
              <a:defRPr sz="966"/>
            </a:lvl8pPr>
            <a:lvl9pPr marL="2208093" indent="0" algn="ctr">
              <a:buNone/>
              <a:defRPr sz="96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1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85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032176"/>
            <a:ext cx="5278339" cy="1722208"/>
          </a:xfrm>
        </p:spPr>
        <p:txBody>
          <a:bodyPr anchor="b"/>
          <a:lstStyle>
            <a:lvl1pPr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2770677"/>
            <a:ext cx="5278339" cy="905668"/>
          </a:xfrm>
        </p:spPr>
        <p:txBody>
          <a:bodyPr/>
          <a:lstStyle>
            <a:lvl1pPr marL="0" indent="0">
              <a:buNone/>
              <a:defRPr sz="1449">
                <a:solidFill>
                  <a:schemeClr val="tx1"/>
                </a:solidFill>
              </a:defRPr>
            </a:lvl1pPr>
            <a:lvl2pPr marL="276012" indent="0">
              <a:buNone/>
              <a:defRPr sz="1207">
                <a:solidFill>
                  <a:schemeClr val="tx1">
                    <a:tint val="75000"/>
                  </a:schemeClr>
                </a:solidFill>
              </a:defRPr>
            </a:lvl2pPr>
            <a:lvl3pPr marL="552023" indent="0">
              <a:buNone/>
              <a:defRPr sz="1087">
                <a:solidFill>
                  <a:schemeClr val="tx1">
                    <a:tint val="75000"/>
                  </a:schemeClr>
                </a:solidFill>
              </a:defRPr>
            </a:lvl3pPr>
            <a:lvl4pPr marL="828035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4pPr>
            <a:lvl5pPr marL="1104047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5pPr>
            <a:lvl6pPr marL="1380058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6pPr>
            <a:lvl7pPr marL="1656070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7pPr>
            <a:lvl8pPr marL="1932081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8pPr>
            <a:lvl9pPr marL="2208093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7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34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20428"/>
            <a:ext cx="5278339" cy="80024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014924"/>
            <a:ext cx="2588967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1512323"/>
            <a:ext cx="2588967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014924"/>
            <a:ext cx="2601718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512323"/>
            <a:ext cx="2601718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92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19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66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596113"/>
            <a:ext cx="3098155" cy="2942225"/>
          </a:xfrm>
        </p:spPr>
        <p:txBody>
          <a:bodyPr/>
          <a:lstStyle>
            <a:lvl1pPr>
              <a:defRPr sz="1932"/>
            </a:lvl1pPr>
            <a:lvl2pPr>
              <a:defRPr sz="1690"/>
            </a:lvl2pPr>
            <a:lvl3pPr>
              <a:defRPr sz="1449"/>
            </a:lvl3pPr>
            <a:lvl4pPr>
              <a:defRPr sz="1207"/>
            </a:lvl4pPr>
            <a:lvl5pPr>
              <a:defRPr sz="1207"/>
            </a:lvl5pPr>
            <a:lvl6pPr>
              <a:defRPr sz="1207"/>
            </a:lvl6pPr>
            <a:lvl7pPr>
              <a:defRPr sz="1207"/>
            </a:lvl7pPr>
            <a:lvl8pPr>
              <a:defRPr sz="1207"/>
            </a:lvl8pPr>
            <a:lvl9pPr>
              <a:defRPr sz="12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546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596113"/>
            <a:ext cx="3098155" cy="2942225"/>
          </a:xfrm>
        </p:spPr>
        <p:txBody>
          <a:bodyPr anchor="t"/>
          <a:lstStyle>
            <a:lvl1pPr marL="0" indent="0">
              <a:buNone/>
              <a:defRPr sz="1932"/>
            </a:lvl1pPr>
            <a:lvl2pPr marL="276012" indent="0">
              <a:buNone/>
              <a:defRPr sz="1690"/>
            </a:lvl2pPr>
            <a:lvl3pPr marL="552023" indent="0">
              <a:buNone/>
              <a:defRPr sz="1449"/>
            </a:lvl3pPr>
            <a:lvl4pPr marL="828035" indent="0">
              <a:buNone/>
              <a:defRPr sz="1207"/>
            </a:lvl4pPr>
            <a:lvl5pPr marL="1104047" indent="0">
              <a:buNone/>
              <a:defRPr sz="1207"/>
            </a:lvl5pPr>
            <a:lvl6pPr marL="1380058" indent="0">
              <a:buNone/>
              <a:defRPr sz="1207"/>
            </a:lvl6pPr>
            <a:lvl7pPr marL="1656070" indent="0">
              <a:buNone/>
              <a:defRPr sz="1207"/>
            </a:lvl7pPr>
            <a:lvl8pPr marL="1932081" indent="0">
              <a:buNone/>
              <a:defRPr sz="1207"/>
            </a:lvl8pPr>
            <a:lvl9pPr marL="2208093" indent="0">
              <a:buNone/>
              <a:defRPr sz="12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81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3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220427"/>
            <a:ext cx="1319585" cy="3508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220427"/>
            <a:ext cx="3882256" cy="3508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20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220428"/>
            <a:ext cx="5278339" cy="80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102137"/>
            <a:ext cx="5278339" cy="2626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3837353"/>
            <a:ext cx="2065437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94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552023" rtl="0" eaLnBrk="1" latinLnBrk="0" hangingPunct="1">
        <a:lnSpc>
          <a:spcPct val="90000"/>
        </a:lnSpc>
        <a:spcBef>
          <a:spcPct val="0"/>
        </a:spcBef>
        <a:buNone/>
        <a:defRPr kumimoji="1" sz="26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006" indent="-138006" algn="l" defTabSz="552023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kumimoji="1" sz="1690" kern="1200">
          <a:solidFill>
            <a:schemeClr val="tx1"/>
          </a:solidFill>
          <a:latin typeface="+mn-lt"/>
          <a:ea typeface="+mn-ea"/>
          <a:cs typeface="+mn-cs"/>
        </a:defRPr>
      </a:lvl1pPr>
      <a:lvl2pPr marL="41401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449" kern="1200">
          <a:solidFill>
            <a:schemeClr val="tx1"/>
          </a:solidFill>
          <a:latin typeface="+mn-lt"/>
          <a:ea typeface="+mn-ea"/>
          <a:cs typeface="+mn-cs"/>
        </a:defRPr>
      </a:lvl2pPr>
      <a:lvl3pPr marL="69002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207" kern="1200">
          <a:solidFill>
            <a:schemeClr val="tx1"/>
          </a:solidFill>
          <a:latin typeface="+mn-lt"/>
          <a:ea typeface="+mn-ea"/>
          <a:cs typeface="+mn-cs"/>
        </a:defRPr>
      </a:lvl3pPr>
      <a:lvl4pPr marL="966041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242052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518064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794076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207008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34609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1pPr>
      <a:lvl2pPr marL="276012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2pPr>
      <a:lvl3pPr marL="55202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3pPr>
      <a:lvl4pPr marL="828035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104047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380058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65607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1932081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20809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図 361" descr="屋外, 草, 地面, 建物 が含まれている画像&#10;&#10;高い精度で生成された説明">
            <a:extLst>
              <a:ext uri="{FF2B5EF4-FFF2-40B4-BE49-F238E27FC236}">
                <a16:creationId xmlns:a16="http://schemas.microsoft.com/office/drawing/2014/main" id="{9BF95F70-B71A-4DF4-8F0F-202D61CBA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2" y="139927"/>
            <a:ext cx="840623" cy="1206904"/>
          </a:xfrm>
          <a:prstGeom prst="rect">
            <a:avLst/>
          </a:prstGeom>
        </p:spPr>
      </p:pic>
      <p:pic>
        <p:nvPicPr>
          <p:cNvPr id="363" name="図 362" descr="屋外, 建物, 草, 白 が含まれている画像&#10;&#10;高い精度で生成された説明">
            <a:extLst>
              <a:ext uri="{FF2B5EF4-FFF2-40B4-BE49-F238E27FC236}">
                <a16:creationId xmlns:a16="http://schemas.microsoft.com/office/drawing/2014/main" id="{243213FE-3124-49C2-A847-401C91BE0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13" y="139927"/>
            <a:ext cx="840623" cy="1206904"/>
          </a:xfrm>
          <a:prstGeom prst="rect">
            <a:avLst/>
          </a:prstGeom>
        </p:spPr>
      </p:pic>
      <p:pic>
        <p:nvPicPr>
          <p:cNvPr id="364" name="図 363" descr="屋外, 草, 白 が含まれている画像&#10;&#10;非常に高い精度で生成された説明">
            <a:extLst>
              <a:ext uri="{FF2B5EF4-FFF2-40B4-BE49-F238E27FC236}">
                <a16:creationId xmlns:a16="http://schemas.microsoft.com/office/drawing/2014/main" id="{647DA056-CC1F-4D73-AA3E-84B7C006B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324" y="139927"/>
            <a:ext cx="840623" cy="1206904"/>
          </a:xfrm>
          <a:prstGeom prst="rect">
            <a:avLst/>
          </a:prstGeom>
        </p:spPr>
      </p:pic>
      <p:pic>
        <p:nvPicPr>
          <p:cNvPr id="365" name="図 364" descr="屋外, 草, 建物, 白 が含まれている画像&#10;&#10;高い精度で生成された説明">
            <a:extLst>
              <a:ext uri="{FF2B5EF4-FFF2-40B4-BE49-F238E27FC236}">
                <a16:creationId xmlns:a16="http://schemas.microsoft.com/office/drawing/2014/main" id="{AAE0837B-3EE9-4925-9251-511697229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535" y="139927"/>
            <a:ext cx="840623" cy="1206904"/>
          </a:xfrm>
          <a:prstGeom prst="rect">
            <a:avLst/>
          </a:prstGeom>
        </p:spPr>
      </p:pic>
      <p:pic>
        <p:nvPicPr>
          <p:cNvPr id="366" name="図 365" descr="屋外, 草, 建物, 地面 が含まれている画像&#10;&#10;高い精度で生成された説明">
            <a:extLst>
              <a:ext uri="{FF2B5EF4-FFF2-40B4-BE49-F238E27FC236}">
                <a16:creationId xmlns:a16="http://schemas.microsoft.com/office/drawing/2014/main" id="{74EEC744-4017-43AF-B292-1FAA794C7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746" y="139927"/>
            <a:ext cx="840623" cy="1206904"/>
          </a:xfrm>
          <a:prstGeom prst="rect">
            <a:avLst/>
          </a:prstGeom>
        </p:spPr>
      </p:pic>
      <p:pic>
        <p:nvPicPr>
          <p:cNvPr id="367" name="図 366" descr="屋外, 草, 建物, 地面 が含まれている画像&#10;&#10;高い精度で生成された説明">
            <a:extLst>
              <a:ext uri="{FF2B5EF4-FFF2-40B4-BE49-F238E27FC236}">
                <a16:creationId xmlns:a16="http://schemas.microsoft.com/office/drawing/2014/main" id="{F2E84200-2821-4D3D-B72B-EDD7E4D78D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955" y="139041"/>
            <a:ext cx="840623" cy="1206904"/>
          </a:xfrm>
          <a:prstGeom prst="rect">
            <a:avLst/>
          </a:prstGeom>
        </p:spPr>
      </p:pic>
      <p:pic>
        <p:nvPicPr>
          <p:cNvPr id="368" name="図 367" descr="屋外, 草 が含まれている画像&#10;&#10;非常に高い精度で生成された説明">
            <a:extLst>
              <a:ext uri="{FF2B5EF4-FFF2-40B4-BE49-F238E27FC236}">
                <a16:creationId xmlns:a16="http://schemas.microsoft.com/office/drawing/2014/main" id="{80295FB8-07AC-4D21-90AB-40B195F908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" y="1519944"/>
            <a:ext cx="841093" cy="1207579"/>
          </a:xfrm>
          <a:prstGeom prst="rect">
            <a:avLst/>
          </a:prstGeom>
        </p:spPr>
      </p:pic>
      <p:pic>
        <p:nvPicPr>
          <p:cNvPr id="369" name="図 368" descr="屋外, 建物 が含まれている画像&#10;&#10;非常に高い精度で生成された説明">
            <a:extLst>
              <a:ext uri="{FF2B5EF4-FFF2-40B4-BE49-F238E27FC236}">
                <a16:creationId xmlns:a16="http://schemas.microsoft.com/office/drawing/2014/main" id="{5CC8D708-318D-4612-AAF0-D575DB02AE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67" y="1519944"/>
            <a:ext cx="841093" cy="1207579"/>
          </a:xfrm>
          <a:prstGeom prst="rect">
            <a:avLst/>
          </a:prstGeom>
        </p:spPr>
      </p:pic>
      <p:pic>
        <p:nvPicPr>
          <p:cNvPr id="370" name="図 369" descr="屋外, 建物, 草, 白 が含まれている画像&#10;&#10;高い精度で生成された説明">
            <a:extLst>
              <a:ext uri="{FF2B5EF4-FFF2-40B4-BE49-F238E27FC236}">
                <a16:creationId xmlns:a16="http://schemas.microsoft.com/office/drawing/2014/main" id="{DA0CEDE1-A468-4E53-8243-51C01BCE70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878" y="1519944"/>
            <a:ext cx="841093" cy="1207579"/>
          </a:xfrm>
          <a:prstGeom prst="rect">
            <a:avLst/>
          </a:prstGeom>
        </p:spPr>
      </p:pic>
      <p:pic>
        <p:nvPicPr>
          <p:cNvPr id="371" name="図 370" descr="建物, 屋外, 木, 人 が含まれている画像&#10;&#10;高い精度で生成された説明">
            <a:extLst>
              <a:ext uri="{FF2B5EF4-FFF2-40B4-BE49-F238E27FC236}">
                <a16:creationId xmlns:a16="http://schemas.microsoft.com/office/drawing/2014/main" id="{AA918A44-1964-4CE1-9454-5D78897841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089" y="1519944"/>
            <a:ext cx="841093" cy="1207579"/>
          </a:xfrm>
          <a:prstGeom prst="rect">
            <a:avLst/>
          </a:prstGeom>
        </p:spPr>
      </p:pic>
      <p:pic>
        <p:nvPicPr>
          <p:cNvPr id="372" name="図 371" descr="木, 屋外 が含まれている画像&#10;&#10;非常に高い精度で生成された説明">
            <a:extLst>
              <a:ext uri="{FF2B5EF4-FFF2-40B4-BE49-F238E27FC236}">
                <a16:creationId xmlns:a16="http://schemas.microsoft.com/office/drawing/2014/main" id="{47A7DD0D-040E-4A3B-B626-1E7DB4C6774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00" y="1519944"/>
            <a:ext cx="841093" cy="1207579"/>
          </a:xfrm>
          <a:prstGeom prst="rect">
            <a:avLst/>
          </a:prstGeom>
        </p:spPr>
      </p:pic>
      <p:pic>
        <p:nvPicPr>
          <p:cNvPr id="373" name="図 372" descr="屋外, 建物, 木 が含まれている画像&#10;&#10;高い精度で生成された説明">
            <a:extLst>
              <a:ext uri="{FF2B5EF4-FFF2-40B4-BE49-F238E27FC236}">
                <a16:creationId xmlns:a16="http://schemas.microsoft.com/office/drawing/2014/main" id="{40B9FE06-AD1C-4289-B9E0-0A6E3713A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11" y="1519944"/>
            <a:ext cx="841093" cy="1207579"/>
          </a:xfrm>
          <a:prstGeom prst="rect">
            <a:avLst/>
          </a:prstGeom>
        </p:spPr>
      </p:pic>
      <p:pic>
        <p:nvPicPr>
          <p:cNvPr id="374" name="図 373" descr="屋外, 建物, 木 が含まれている画像&#10;&#10;高い精度で生成された説明">
            <a:extLst>
              <a:ext uri="{FF2B5EF4-FFF2-40B4-BE49-F238E27FC236}">
                <a16:creationId xmlns:a16="http://schemas.microsoft.com/office/drawing/2014/main" id="{573C905F-0699-4BAE-BA35-54E92820E6D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720" y="1519944"/>
            <a:ext cx="841093" cy="1207579"/>
          </a:xfrm>
          <a:prstGeom prst="rect">
            <a:avLst/>
          </a:prstGeom>
        </p:spPr>
      </p:pic>
      <p:pic>
        <p:nvPicPr>
          <p:cNvPr id="375" name="図 374" descr="屋外, 建物 が含まれている画像&#10;&#10;非常に高い精度で生成された説明">
            <a:extLst>
              <a:ext uri="{FF2B5EF4-FFF2-40B4-BE49-F238E27FC236}">
                <a16:creationId xmlns:a16="http://schemas.microsoft.com/office/drawing/2014/main" id="{2716F86D-2827-4227-8AB5-6C0C1AC7A2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" y="2926247"/>
            <a:ext cx="841092" cy="1207577"/>
          </a:xfrm>
          <a:prstGeom prst="rect">
            <a:avLst/>
          </a:prstGeom>
        </p:spPr>
      </p:pic>
      <p:pic>
        <p:nvPicPr>
          <p:cNvPr id="376" name="図 375" descr="屋外, 木, 建物 が含まれている画像&#10;&#10;高い精度で生成された説明">
            <a:extLst>
              <a:ext uri="{FF2B5EF4-FFF2-40B4-BE49-F238E27FC236}">
                <a16:creationId xmlns:a16="http://schemas.microsoft.com/office/drawing/2014/main" id="{D5FC41C6-B6C0-45BE-8B6C-A715A78AF2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67" y="2926247"/>
            <a:ext cx="841092" cy="1207577"/>
          </a:xfrm>
          <a:prstGeom prst="rect">
            <a:avLst/>
          </a:prstGeom>
        </p:spPr>
      </p:pic>
      <p:pic>
        <p:nvPicPr>
          <p:cNvPr id="377" name="図 376" descr="屋外, 木, 建物 が含まれている画像&#10;&#10;高い精度で生成された説明">
            <a:extLst>
              <a:ext uri="{FF2B5EF4-FFF2-40B4-BE49-F238E27FC236}">
                <a16:creationId xmlns:a16="http://schemas.microsoft.com/office/drawing/2014/main" id="{D39405F0-2EEE-4EC8-A1AB-A336383A49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878" y="2926247"/>
            <a:ext cx="841092" cy="1207577"/>
          </a:xfrm>
          <a:prstGeom prst="rect">
            <a:avLst/>
          </a:prstGeom>
        </p:spPr>
      </p:pic>
      <p:pic>
        <p:nvPicPr>
          <p:cNvPr id="378" name="図 377" descr="屋外, 木, 屋外にある物体 が含まれている画像&#10;&#10;非常に高い精度で生成された説明">
            <a:extLst>
              <a:ext uri="{FF2B5EF4-FFF2-40B4-BE49-F238E27FC236}">
                <a16:creationId xmlns:a16="http://schemas.microsoft.com/office/drawing/2014/main" id="{F0C0EE51-EC5E-4B80-906D-C8E17A09DA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089" y="2923889"/>
            <a:ext cx="841092" cy="1207577"/>
          </a:xfrm>
          <a:prstGeom prst="rect">
            <a:avLst/>
          </a:prstGeom>
        </p:spPr>
      </p:pic>
      <p:pic>
        <p:nvPicPr>
          <p:cNvPr id="379" name="図 378" descr="屋外, 木 が含まれている画像&#10;&#10;非常に高い精度で生成された説明">
            <a:extLst>
              <a:ext uri="{FF2B5EF4-FFF2-40B4-BE49-F238E27FC236}">
                <a16:creationId xmlns:a16="http://schemas.microsoft.com/office/drawing/2014/main" id="{AA33E009-C1F1-4F4B-99EC-EBEA42A40C5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00" y="2923889"/>
            <a:ext cx="841092" cy="1207577"/>
          </a:xfrm>
          <a:prstGeom prst="rect">
            <a:avLst/>
          </a:prstGeom>
        </p:spPr>
      </p:pic>
      <p:pic>
        <p:nvPicPr>
          <p:cNvPr id="380" name="図 379" descr="屋外, 屋外にある物体, 草, 木 が含まれている画像&#10;&#10;高い精度で生成された説明">
            <a:extLst>
              <a:ext uri="{FF2B5EF4-FFF2-40B4-BE49-F238E27FC236}">
                <a16:creationId xmlns:a16="http://schemas.microsoft.com/office/drawing/2014/main" id="{0E8CEB5E-7FBC-406C-8B3A-6A3E0E15977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11" y="2926247"/>
            <a:ext cx="841092" cy="1207577"/>
          </a:xfrm>
          <a:prstGeom prst="rect">
            <a:avLst/>
          </a:prstGeom>
        </p:spPr>
      </p:pic>
      <p:pic>
        <p:nvPicPr>
          <p:cNvPr id="381" name="図 380" descr="屋外, 木, 草 が含まれている画像&#10;&#10;高い精度で生成された説明">
            <a:extLst>
              <a:ext uri="{FF2B5EF4-FFF2-40B4-BE49-F238E27FC236}">
                <a16:creationId xmlns:a16="http://schemas.microsoft.com/office/drawing/2014/main" id="{43EB6066-AB79-44EA-9EDE-10B39B4467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720" y="2923889"/>
            <a:ext cx="841092" cy="1207577"/>
          </a:xfrm>
          <a:prstGeom prst="rect">
            <a:avLst/>
          </a:prstGeom>
        </p:spPr>
      </p:pic>
      <p:pic>
        <p:nvPicPr>
          <p:cNvPr id="382" name="図 381" descr="屋外, 建物 が含まれている画像&#10;&#10;非常に高い精度で生成された説明">
            <a:extLst>
              <a:ext uri="{FF2B5EF4-FFF2-40B4-BE49-F238E27FC236}">
                <a16:creationId xmlns:a16="http://schemas.microsoft.com/office/drawing/2014/main" id="{1CE6E01F-3849-4137-B190-AA4E60E9382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041"/>
            <a:ext cx="844550" cy="1206905"/>
          </a:xfrm>
          <a:prstGeom prst="rect">
            <a:avLst/>
          </a:prstGeom>
        </p:spPr>
      </p:pic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0C55BFCA-AC3C-49D4-BAC6-297BBD0C3FC6}"/>
              </a:ext>
            </a:extLst>
          </p:cNvPr>
          <p:cNvSpPr txBox="1"/>
          <p:nvPr/>
        </p:nvSpPr>
        <p:spPr>
          <a:xfrm>
            <a:off x="5549225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89EDE729-0BDF-4A6F-B0C6-586F0875896E}"/>
              </a:ext>
            </a:extLst>
          </p:cNvPr>
          <p:cNvSpPr txBox="1"/>
          <p:nvPr/>
        </p:nvSpPr>
        <p:spPr>
          <a:xfrm>
            <a:off x="4670016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テキスト ボックス 384">
            <a:extLst>
              <a:ext uri="{FF2B5EF4-FFF2-40B4-BE49-F238E27FC236}">
                <a16:creationId xmlns:a16="http://schemas.microsoft.com/office/drawing/2014/main" id="{C25C822C-1C0C-4984-888F-0463F0D60604}"/>
              </a:ext>
            </a:extLst>
          </p:cNvPr>
          <p:cNvSpPr txBox="1"/>
          <p:nvPr/>
        </p:nvSpPr>
        <p:spPr>
          <a:xfrm>
            <a:off x="3790805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テキスト ボックス 385">
            <a:extLst>
              <a:ext uri="{FF2B5EF4-FFF2-40B4-BE49-F238E27FC236}">
                <a16:creationId xmlns:a16="http://schemas.microsoft.com/office/drawing/2014/main" id="{2A9B89CB-1D91-4DE8-B93F-4A8DF832FBCB}"/>
              </a:ext>
            </a:extLst>
          </p:cNvPr>
          <p:cNvSpPr txBox="1"/>
          <p:nvPr/>
        </p:nvSpPr>
        <p:spPr>
          <a:xfrm>
            <a:off x="2911594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テキスト ボックス 386">
            <a:extLst>
              <a:ext uri="{FF2B5EF4-FFF2-40B4-BE49-F238E27FC236}">
                <a16:creationId xmlns:a16="http://schemas.microsoft.com/office/drawing/2014/main" id="{71D164A3-80E2-4E92-AED3-E9126ED1A749}"/>
              </a:ext>
            </a:extLst>
          </p:cNvPr>
          <p:cNvSpPr txBox="1"/>
          <p:nvPr/>
        </p:nvSpPr>
        <p:spPr>
          <a:xfrm>
            <a:off x="2032383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テキスト ボックス 387">
            <a:extLst>
              <a:ext uri="{FF2B5EF4-FFF2-40B4-BE49-F238E27FC236}">
                <a16:creationId xmlns:a16="http://schemas.microsoft.com/office/drawing/2014/main" id="{71A4BD1B-FE41-46F6-BD6A-4CDC9D4F0AAA}"/>
              </a:ext>
            </a:extLst>
          </p:cNvPr>
          <p:cNvSpPr txBox="1"/>
          <p:nvPr/>
        </p:nvSpPr>
        <p:spPr>
          <a:xfrm>
            <a:off x="1153172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テキスト ボックス 388">
            <a:extLst>
              <a:ext uri="{FF2B5EF4-FFF2-40B4-BE49-F238E27FC236}">
                <a16:creationId xmlns:a16="http://schemas.microsoft.com/office/drawing/2014/main" id="{B794F185-B789-42A7-8B0B-C75331A6AFB5}"/>
              </a:ext>
            </a:extLst>
          </p:cNvPr>
          <p:cNvSpPr txBox="1"/>
          <p:nvPr/>
        </p:nvSpPr>
        <p:spPr>
          <a:xfrm>
            <a:off x="272234" y="13404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テキスト ボックス 389">
            <a:extLst>
              <a:ext uri="{FF2B5EF4-FFF2-40B4-BE49-F238E27FC236}">
                <a16:creationId xmlns:a16="http://schemas.microsoft.com/office/drawing/2014/main" id="{C2625721-CF8B-48E8-8CC0-6751A94A75B0}"/>
              </a:ext>
            </a:extLst>
          </p:cNvPr>
          <p:cNvSpPr txBox="1"/>
          <p:nvPr/>
        </p:nvSpPr>
        <p:spPr>
          <a:xfrm>
            <a:off x="5549225" y="-349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テキスト ボックス 390">
            <a:extLst>
              <a:ext uri="{FF2B5EF4-FFF2-40B4-BE49-F238E27FC236}">
                <a16:creationId xmlns:a16="http://schemas.microsoft.com/office/drawing/2014/main" id="{0333A8CB-D810-42A4-8F4D-2C994E231BD9}"/>
              </a:ext>
            </a:extLst>
          </p:cNvPr>
          <p:cNvSpPr txBox="1"/>
          <p:nvPr/>
        </p:nvSpPr>
        <p:spPr>
          <a:xfrm>
            <a:off x="4670016" y="-349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テキスト ボックス 391">
            <a:extLst>
              <a:ext uri="{FF2B5EF4-FFF2-40B4-BE49-F238E27FC236}">
                <a16:creationId xmlns:a16="http://schemas.microsoft.com/office/drawing/2014/main" id="{C359A98F-68F9-4F1A-A27A-A3C6F918325E}"/>
              </a:ext>
            </a:extLst>
          </p:cNvPr>
          <p:cNvSpPr txBox="1"/>
          <p:nvPr/>
        </p:nvSpPr>
        <p:spPr>
          <a:xfrm>
            <a:off x="3790805" y="-349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3" name="テキスト ボックス 392">
            <a:extLst>
              <a:ext uri="{FF2B5EF4-FFF2-40B4-BE49-F238E27FC236}">
                <a16:creationId xmlns:a16="http://schemas.microsoft.com/office/drawing/2014/main" id="{4F0E941D-9241-47B5-A996-D682C29EC78B}"/>
              </a:ext>
            </a:extLst>
          </p:cNvPr>
          <p:cNvSpPr txBox="1"/>
          <p:nvPr/>
        </p:nvSpPr>
        <p:spPr>
          <a:xfrm>
            <a:off x="2911594" y="-3495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テキスト ボックス 393">
            <a:extLst>
              <a:ext uri="{FF2B5EF4-FFF2-40B4-BE49-F238E27FC236}">
                <a16:creationId xmlns:a16="http://schemas.microsoft.com/office/drawing/2014/main" id="{BDFD48DF-498A-4FB0-AC12-9BEF196AF898}"/>
              </a:ext>
            </a:extLst>
          </p:cNvPr>
          <p:cNvSpPr txBox="1"/>
          <p:nvPr/>
        </p:nvSpPr>
        <p:spPr>
          <a:xfrm>
            <a:off x="2061237" y="-3495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5" name="テキスト ボックス 394">
            <a:extLst>
              <a:ext uri="{FF2B5EF4-FFF2-40B4-BE49-F238E27FC236}">
                <a16:creationId xmlns:a16="http://schemas.microsoft.com/office/drawing/2014/main" id="{CD58EE75-B1EE-4586-AC96-B806980DCCE9}"/>
              </a:ext>
            </a:extLst>
          </p:cNvPr>
          <p:cNvSpPr txBox="1"/>
          <p:nvPr/>
        </p:nvSpPr>
        <p:spPr>
          <a:xfrm>
            <a:off x="1182026" y="-3495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テキスト ボックス 395">
            <a:extLst>
              <a:ext uri="{FF2B5EF4-FFF2-40B4-BE49-F238E27FC236}">
                <a16:creationId xmlns:a16="http://schemas.microsoft.com/office/drawing/2014/main" id="{53A58FC3-7FB3-4854-9F55-E1D63B621901}"/>
              </a:ext>
            </a:extLst>
          </p:cNvPr>
          <p:cNvSpPr txBox="1"/>
          <p:nvPr/>
        </p:nvSpPr>
        <p:spPr>
          <a:xfrm>
            <a:off x="301088" y="-3495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テキスト ボックス 396">
            <a:extLst>
              <a:ext uri="{FF2B5EF4-FFF2-40B4-BE49-F238E27FC236}">
                <a16:creationId xmlns:a16="http://schemas.microsoft.com/office/drawing/2014/main" id="{E6066DF3-A7DC-4C6A-A0E1-8F2176FCED9F}"/>
              </a:ext>
            </a:extLst>
          </p:cNvPr>
          <p:cNvSpPr txBox="1"/>
          <p:nvPr/>
        </p:nvSpPr>
        <p:spPr>
          <a:xfrm>
            <a:off x="5549225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テキスト ボックス 397">
            <a:extLst>
              <a:ext uri="{FF2B5EF4-FFF2-40B4-BE49-F238E27FC236}">
                <a16:creationId xmlns:a16="http://schemas.microsoft.com/office/drawing/2014/main" id="{3A847961-4F25-44E4-B3CE-466ECCCDBAD1}"/>
              </a:ext>
            </a:extLst>
          </p:cNvPr>
          <p:cNvSpPr txBox="1"/>
          <p:nvPr/>
        </p:nvSpPr>
        <p:spPr>
          <a:xfrm>
            <a:off x="4670016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テキスト ボックス 398">
            <a:extLst>
              <a:ext uri="{FF2B5EF4-FFF2-40B4-BE49-F238E27FC236}">
                <a16:creationId xmlns:a16="http://schemas.microsoft.com/office/drawing/2014/main" id="{3D0BF065-6557-47F4-B0FE-E4B74BD9D0D2}"/>
              </a:ext>
            </a:extLst>
          </p:cNvPr>
          <p:cNvSpPr txBox="1"/>
          <p:nvPr/>
        </p:nvSpPr>
        <p:spPr>
          <a:xfrm>
            <a:off x="3790805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テキスト ボックス 399">
            <a:extLst>
              <a:ext uri="{FF2B5EF4-FFF2-40B4-BE49-F238E27FC236}">
                <a16:creationId xmlns:a16="http://schemas.microsoft.com/office/drawing/2014/main" id="{15BF983C-2DFC-490E-BA61-B1B812BCECE6}"/>
              </a:ext>
            </a:extLst>
          </p:cNvPr>
          <p:cNvSpPr txBox="1"/>
          <p:nvPr/>
        </p:nvSpPr>
        <p:spPr>
          <a:xfrm>
            <a:off x="2911594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1" name="テキスト ボックス 400">
            <a:extLst>
              <a:ext uri="{FF2B5EF4-FFF2-40B4-BE49-F238E27FC236}">
                <a16:creationId xmlns:a16="http://schemas.microsoft.com/office/drawing/2014/main" id="{B8BA0237-5477-480B-82AB-24905F4D693B}"/>
              </a:ext>
            </a:extLst>
          </p:cNvPr>
          <p:cNvSpPr txBox="1"/>
          <p:nvPr/>
        </p:nvSpPr>
        <p:spPr>
          <a:xfrm>
            <a:off x="2032383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2" name="テキスト ボックス 401">
            <a:extLst>
              <a:ext uri="{FF2B5EF4-FFF2-40B4-BE49-F238E27FC236}">
                <a16:creationId xmlns:a16="http://schemas.microsoft.com/office/drawing/2014/main" id="{A71132B5-C67E-4CB9-98D1-B9D36B98C65C}"/>
              </a:ext>
            </a:extLst>
          </p:cNvPr>
          <p:cNvSpPr txBox="1"/>
          <p:nvPr/>
        </p:nvSpPr>
        <p:spPr>
          <a:xfrm>
            <a:off x="1153172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3" name="テキスト ボックス 402">
            <a:extLst>
              <a:ext uri="{FF2B5EF4-FFF2-40B4-BE49-F238E27FC236}">
                <a16:creationId xmlns:a16="http://schemas.microsoft.com/office/drawing/2014/main" id="{2FA1682B-3A34-4675-A1CF-1999186CD758}"/>
              </a:ext>
            </a:extLst>
          </p:cNvPr>
          <p:cNvSpPr txBox="1"/>
          <p:nvPr/>
        </p:nvSpPr>
        <p:spPr>
          <a:xfrm>
            <a:off x="272234" y="274810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kumimoji="1"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64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</Words>
  <Application>Microsoft Office PowerPoint</Application>
  <PresentationFormat>ユーザー設定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2020-02-28T07:01:33Z</dcterms:created>
  <dcterms:modified xsi:type="dcterms:W3CDTF">2020-02-28T07:01:36Z</dcterms:modified>
</cp:coreProperties>
</file>